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60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>
        <p:scale>
          <a:sx n="75" d="100"/>
          <a:sy n="75" d="100"/>
        </p:scale>
        <p:origin x="250" y="1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07B761-9509-4D86-AED9-82AACC46DFB0}" type="datetimeFigureOut">
              <a:rPr lang="en-IN" smtClean="0"/>
              <a:t>19-05-2023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D43E0D-DE1C-44C8-AD03-496950D4DED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959312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pcc.ch/2021/08/09/ar6-wg1-20210809-pr/" TargetMode="External"/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anose="02000000000000000000" pitchFamily="2" charset="0"/>
                <a:hlinkClick r:id="rId3"/>
              </a:rPr>
              <a:t>The average temperature of the Earth’s surface is now about 1.1°C warmer</a:t>
            </a:r>
            <a:r>
              <a:rPr lang="en-US" b="0" i="0" dirty="0">
                <a:solidFill>
                  <a:srgbClr val="454545"/>
                </a:solidFill>
                <a:effectLst/>
                <a:latin typeface="Roboto" panose="02000000000000000000" pitchFamily="2" charset="0"/>
              </a:rPr>
              <a:t> than it was in the late 1800s (before the industrial revolution) and warmer than at any time in the last 100,000 years.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D43E0D-DE1C-44C8-AD03-496950D4DEDA}" type="slidenum">
              <a:rPr lang="en-IN" smtClean="0"/>
              <a:t>4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169704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FF8DF7-A238-4471-D739-6EAFC3465E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274F9F0-4025-5D80-7ADC-1792994FAE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6F574F-D15E-9CFA-3447-FAC16ACE05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3C856-93EE-4CF8-B0C7-35D0FB5AAB2F}" type="datetimeFigureOut">
              <a:rPr lang="en-IN" smtClean="0"/>
              <a:t>19-05-2023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D78B6F-0644-9964-2598-6FE7FAC772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97A167-A0C3-BA40-F07C-63BE01C71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87621-83C3-4F28-9BA6-332D1793E20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785351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1235A7-9940-5A5D-3B9C-C060D92FB2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E83E14-B762-A7AC-6A10-36A902705F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F269C9-002F-3D98-3E91-1F74DCB40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3C856-93EE-4CF8-B0C7-35D0FB5AAB2F}" type="datetimeFigureOut">
              <a:rPr lang="en-IN" smtClean="0"/>
              <a:t>19-05-2023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4DAB28-5875-78D4-6477-DEEA6501B2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B1499F-0F78-7E98-8C16-1B8D50AE69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87621-83C3-4F28-9BA6-332D1793E20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48072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C8D8E8F-8EAD-A5C3-866C-1826DF6DFF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A6AD14-D0D4-BBAC-2C7E-FF53595141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551A80-91D0-9013-4784-45F8D30473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3C856-93EE-4CF8-B0C7-35D0FB5AAB2F}" type="datetimeFigureOut">
              <a:rPr lang="en-IN" smtClean="0"/>
              <a:t>19-05-2023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F41021-A0FB-8C78-33B8-0A4C47BCDA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B6CF20-A7D4-00F6-592B-70652285B7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87621-83C3-4F28-9BA6-332D1793E20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434276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AF9BCA-3C74-F51C-DBC2-FE71DC3072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56ACCE-B356-0541-BE37-DB241AAB52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1BA839-6643-A9F7-9F5C-66D91454F0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3C856-93EE-4CF8-B0C7-35D0FB5AAB2F}" type="datetimeFigureOut">
              <a:rPr lang="en-IN" smtClean="0"/>
              <a:t>19-05-2023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736C82-E28F-5EB9-0B1B-6BB9544B8C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479949-786F-6B55-BCD0-71C7931793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87621-83C3-4F28-9BA6-332D1793E20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102755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0D1C2-4CC0-A057-FCAE-BDA8B375DD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A6D613-46CF-1593-8AE5-9025F518E7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BCC000-9280-E8FF-C1D6-5C65BC1FE6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3C856-93EE-4CF8-B0C7-35D0FB5AAB2F}" type="datetimeFigureOut">
              <a:rPr lang="en-IN" smtClean="0"/>
              <a:t>19-05-2023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F4590E-29C3-BFA1-9D83-6D7184BA06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CFB8D4-FDA3-0320-2CEB-EC7328949E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87621-83C3-4F28-9BA6-332D1793E20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15815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44B6B0-0134-5616-6803-37E911A02F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A862D0-2123-0721-FBD3-FD58FE83C4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6B9EF5-198C-FC96-D628-019C7A24A2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0E0EC4-50A6-7D90-A0B1-0EFCD3C791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3C856-93EE-4CF8-B0C7-35D0FB5AAB2F}" type="datetimeFigureOut">
              <a:rPr lang="en-IN" smtClean="0"/>
              <a:t>19-05-2023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5DC41D-1225-5213-0644-56496AB5E2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BC0536-C2AE-708B-E258-CFEA73A25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87621-83C3-4F28-9BA6-332D1793E20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470442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2D9870-9778-FAED-4561-B308742ED9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91FB19-2883-E87C-506F-BEDF9A9452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76F7621-889A-9044-8610-11654067E8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F5E254D-BFA8-A28F-D1B5-B456B7140A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88C64CB-7AF0-BC60-01F1-6E2AEC3123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3FE8B3C-4C1B-5959-54D1-5ABADA09C7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3C856-93EE-4CF8-B0C7-35D0FB5AAB2F}" type="datetimeFigureOut">
              <a:rPr lang="en-IN" smtClean="0"/>
              <a:t>19-05-2023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CC71CD8-B0CC-1F55-F959-BA15C86896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8EF9E57-2625-64E3-95FE-56FC4C9D51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87621-83C3-4F28-9BA6-332D1793E20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24310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5B58FE-7061-AA2E-071B-226DC82145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C9FD6D9-C370-C4B6-C416-0AC0161C75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3C856-93EE-4CF8-B0C7-35D0FB5AAB2F}" type="datetimeFigureOut">
              <a:rPr lang="en-IN" smtClean="0"/>
              <a:t>19-05-2023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5C31210-404E-2062-D9CC-A00F0D9A79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AA97B69-0795-6B69-DB09-593EAFB288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87621-83C3-4F28-9BA6-332D1793E20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337478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F636F94-5AE5-6973-51EE-C5207A225D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3C856-93EE-4CF8-B0C7-35D0FB5AAB2F}" type="datetimeFigureOut">
              <a:rPr lang="en-IN" smtClean="0"/>
              <a:t>19-05-2023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3A044FA-83F2-5CB0-490B-611388F98E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7ECC29-9406-C4BF-7718-6A3DB7781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87621-83C3-4F28-9BA6-332D1793E20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502373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A6C6B-5210-189D-9EA5-81EE8A19BE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8C95BB-DF30-7AE4-9F9D-3EDAA89F0C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209B41-09F8-07FB-8568-4DC49C11C0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53DFBB-7512-1DD1-1873-39B02E89A3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3C856-93EE-4CF8-B0C7-35D0FB5AAB2F}" type="datetimeFigureOut">
              <a:rPr lang="en-IN" smtClean="0"/>
              <a:t>19-05-2023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F5A154-A8CA-3F8D-B80D-17E8A86B9D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66A482-BADF-092B-CF6B-63AE7DA56F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87621-83C3-4F28-9BA6-332D1793E20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29886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5153D6-C5FC-9FFF-9E11-5FF329EBEB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3D15D10-15E3-A606-1743-CC3EDB15C8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A385CE-2E32-C1FD-C93D-F5BB7EAA7B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E69996-E06E-DAD1-96FD-9C53D59293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3C856-93EE-4CF8-B0C7-35D0FB5AAB2F}" type="datetimeFigureOut">
              <a:rPr lang="en-IN" smtClean="0"/>
              <a:t>19-05-2023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4C463A-A8AC-0C76-AE75-A893E85F77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6A754F-6C7B-75D3-2BE7-F5267677D3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87621-83C3-4F28-9BA6-332D1793E20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164546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B1CCF9F-70E7-1AB9-6308-0FB944F77F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9DC52A-6B0E-D703-E8FF-0DFBB938F8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1D64C1-AF1C-CD12-F42E-12D653A347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33C856-93EE-4CF8-B0C7-35D0FB5AAB2F}" type="datetimeFigureOut">
              <a:rPr lang="en-IN" smtClean="0"/>
              <a:t>19-05-2023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1A2D8F-4F99-618B-68CF-7217BDCDFB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80A548-66E8-F03F-166B-C3B524DD1D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A87621-83C3-4F28-9BA6-332D1793E20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714305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B9161F-21A8-14BD-585B-C47CB0A8CB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66775" y="3981450"/>
            <a:ext cx="10458450" cy="966788"/>
          </a:xfrm>
        </p:spPr>
        <p:txBody>
          <a:bodyPr>
            <a:normAutofit/>
          </a:bodyPr>
          <a:lstStyle/>
          <a:p>
            <a:r>
              <a:rPr lang="en-IN" sz="4400" dirty="0">
                <a:solidFill>
                  <a:schemeClr val="accent2">
                    <a:lumMod val="50000"/>
                  </a:schemeClr>
                </a:solidFill>
              </a:rPr>
              <a:t>Climate change and the carbon cycle</a:t>
            </a:r>
          </a:p>
        </p:txBody>
      </p:sp>
    </p:spTree>
    <p:extLst>
      <p:ext uri="{BB962C8B-B14F-4D97-AF65-F5344CB8AC3E}">
        <p14:creationId xmlns:p14="http://schemas.microsoft.com/office/powerpoint/2010/main" val="40241187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7000"/>
            <a:lum/>
          </a:blip>
          <a:srcRect/>
          <a:stretch>
            <a:fillRect l="-35000" t="-39000" r="50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8059B6-9895-B63F-F4EF-C196C4DF44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63687"/>
            <a:ext cx="10515600" cy="1325563"/>
          </a:xfrm>
        </p:spPr>
        <p:txBody>
          <a:bodyPr/>
          <a:lstStyle/>
          <a:p>
            <a:pPr algn="ctr"/>
            <a:r>
              <a:rPr lang="en-IN" dirty="0"/>
              <a:t>The carbon cycle: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61D637-63EC-7030-E594-63EB17CFCC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0200" y="2974975"/>
            <a:ext cx="8991600" cy="10795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The process that moves carbon between plants, animals, and microbes; minerals in the earth; and the atmosphere.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9251140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7000"/>
            <a:lum/>
          </a:blip>
          <a:srcRect/>
          <a:stretch>
            <a:fillRect l="-35000" t="-39000" r="50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8059B6-9895-B63F-F4EF-C196C4DF44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63687"/>
            <a:ext cx="10515600" cy="1325563"/>
          </a:xfrm>
        </p:spPr>
        <p:txBody>
          <a:bodyPr/>
          <a:lstStyle/>
          <a:p>
            <a:pPr algn="ctr"/>
            <a:r>
              <a:rPr lang="en-IN" dirty="0"/>
              <a:t>Climate change: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61D637-63EC-7030-E594-63EB17CFCC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5000" y="2994025"/>
            <a:ext cx="8382000" cy="10795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Long-term shifts in temperatures and weather patterns.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5686137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27000"/>
            <a:lum/>
          </a:blip>
          <a:srcRect/>
          <a:stretch>
            <a:fillRect l="-35000" t="-39000" r="50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World of Change: Global Temperatures">
            <a:extLst>
              <a:ext uri="{FF2B5EF4-FFF2-40B4-BE49-F238E27FC236}">
                <a16:creationId xmlns:a16="http://schemas.microsoft.com/office/drawing/2014/main" id="{9AD4D01C-7E7C-C32F-496C-D882B9B887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1644" y="1441450"/>
            <a:ext cx="10268712" cy="4278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687681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591</TotalTime>
  <Words>83</Words>
  <Application>Microsoft Office PowerPoint</Application>
  <PresentationFormat>Widescreen</PresentationFormat>
  <Paragraphs>7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Roboto</vt:lpstr>
      <vt:lpstr>Office Theme</vt:lpstr>
      <vt:lpstr>Climate change and the carbon cycle</vt:lpstr>
      <vt:lpstr>The carbon cycle:</vt:lpstr>
      <vt:lpstr>Climate change: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Climate change and the carbon cycle</dc:title>
  <dc:creator>Priyanjana Pramanik</dc:creator>
  <cp:lastModifiedBy>Priyanjana Pramanik</cp:lastModifiedBy>
  <cp:revision>2</cp:revision>
  <dcterms:created xsi:type="dcterms:W3CDTF">2023-05-19T18:08:25Z</dcterms:created>
  <dcterms:modified xsi:type="dcterms:W3CDTF">2023-05-20T03:59:56Z</dcterms:modified>
</cp:coreProperties>
</file>